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3B0E-5436-4222-8001-CBE08836DF88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B38E-2234-4FB8-9970-6C07AED504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31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3B0E-5436-4222-8001-CBE08836DF88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B38E-2234-4FB8-9970-6C07AED504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4723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3B0E-5436-4222-8001-CBE08836DF88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B38E-2234-4FB8-9970-6C07AED504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40412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3B0E-5436-4222-8001-CBE08836DF88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B38E-2234-4FB8-9970-6C07AED504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5870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3B0E-5436-4222-8001-CBE08836DF88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B38E-2234-4FB8-9970-6C07AED504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76667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3B0E-5436-4222-8001-CBE08836DF88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B38E-2234-4FB8-9970-6C07AED504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784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3B0E-5436-4222-8001-CBE08836DF88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B38E-2234-4FB8-9970-6C07AED504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1851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3B0E-5436-4222-8001-CBE08836DF88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B38E-2234-4FB8-9970-6C07AED504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0182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3B0E-5436-4222-8001-CBE08836DF88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B38E-2234-4FB8-9970-6C07AED504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2236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3B0E-5436-4222-8001-CBE08836DF88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B38E-2234-4FB8-9970-6C07AED504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7385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3B0E-5436-4222-8001-CBE08836DF88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B38E-2234-4FB8-9970-6C07AED504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3714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13B0E-5436-4222-8001-CBE08836DF88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3B38E-2234-4FB8-9970-6C07AED5043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534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44692"/>
            <a:ext cx="9144000" cy="624550"/>
          </a:xfrm>
        </p:spPr>
        <p:txBody>
          <a:bodyPr>
            <a:normAutofit/>
          </a:bodyPr>
          <a:lstStyle/>
          <a:p>
            <a:r>
              <a:rPr lang="en-AU" sz="3600" dirty="0" err="1" smtClean="0"/>
              <a:t>debug.ReplaceObjectIdentifier</a:t>
            </a:r>
            <a:endParaRPr lang="en-AU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269243"/>
            <a:ext cx="9144000" cy="5588758"/>
          </a:xfrm>
        </p:spPr>
        <p:txBody>
          <a:bodyPr>
            <a:noAutofit/>
          </a:bodyPr>
          <a:lstStyle/>
          <a:p>
            <a:pPr algn="l"/>
            <a:r>
              <a:rPr lang="en-AU" sz="1000" dirty="0" smtClean="0"/>
              <a:t>CREATE PROCEDURE [debug].[</a:t>
            </a:r>
            <a:r>
              <a:rPr lang="en-AU" sz="1000" dirty="0" err="1" smtClean="0"/>
              <a:t>ReplaceObjectIdentifier</a:t>
            </a:r>
            <a:r>
              <a:rPr lang="en-AU" sz="1000" dirty="0" smtClean="0"/>
              <a:t>]</a:t>
            </a:r>
          </a:p>
          <a:p>
            <a:pPr algn="l"/>
            <a:r>
              <a:rPr lang="en-AU" sz="1000" dirty="0" smtClean="0"/>
              <a:t>@</a:t>
            </a:r>
            <a:r>
              <a:rPr lang="en-AU" sz="1000" dirty="0" err="1" smtClean="0"/>
              <a:t>currentIdentifier</a:t>
            </a:r>
            <a:r>
              <a:rPr lang="en-AU" sz="1000" dirty="0" smtClean="0"/>
              <a:t> UNIQUEIDENTIFIER,</a:t>
            </a:r>
          </a:p>
          <a:p>
            <a:pPr algn="l"/>
            <a:r>
              <a:rPr lang="en-AU" sz="1000" dirty="0" smtClean="0"/>
              <a:t>@</a:t>
            </a:r>
            <a:r>
              <a:rPr lang="en-AU" sz="1000" dirty="0" err="1" smtClean="0"/>
              <a:t>newIdentifier</a:t>
            </a:r>
            <a:r>
              <a:rPr lang="en-AU" sz="1000" dirty="0" smtClean="0"/>
              <a:t> UNIQUEIDENTIFIER</a:t>
            </a:r>
          </a:p>
          <a:p>
            <a:pPr algn="l"/>
            <a:r>
              <a:rPr lang="en-AU" sz="1000" dirty="0" smtClean="0"/>
              <a:t>AS</a:t>
            </a:r>
          </a:p>
          <a:p>
            <a:pPr algn="l"/>
            <a:r>
              <a:rPr lang="en-AU" sz="1000" dirty="0" smtClean="0"/>
              <a:t>BEGIN</a:t>
            </a:r>
          </a:p>
          <a:p>
            <a:pPr algn="l"/>
            <a:r>
              <a:rPr lang="en-AU" sz="1000" dirty="0" smtClean="0"/>
              <a:t>    DECLARE @</a:t>
            </a:r>
            <a:r>
              <a:rPr lang="en-AU" sz="1000" dirty="0" err="1" smtClean="0"/>
              <a:t>placeholderIdentifier</a:t>
            </a:r>
            <a:r>
              <a:rPr lang="en-AU" sz="1000" dirty="0" smtClean="0"/>
              <a:t> UNIQUEIDENTIFIER;</a:t>
            </a:r>
          </a:p>
          <a:p>
            <a:pPr algn="l"/>
            <a:r>
              <a:rPr lang="en-AU" sz="1000" dirty="0" smtClean="0"/>
              <a:t>    DECLARE @</a:t>
            </a:r>
            <a:r>
              <a:rPr lang="en-AU" sz="1000" dirty="0" err="1" smtClean="0"/>
              <a:t>identifierExists</a:t>
            </a:r>
            <a:r>
              <a:rPr lang="en-AU" sz="1000" dirty="0" smtClean="0"/>
              <a:t>      INT;</a:t>
            </a:r>
          </a:p>
          <a:p>
            <a:pPr algn="l"/>
            <a:endParaRPr lang="en-AU" sz="1000" dirty="0" smtClean="0"/>
          </a:p>
          <a:p>
            <a:pPr algn="l"/>
            <a:r>
              <a:rPr lang="en-AU" sz="1000" dirty="0" smtClean="0"/>
              <a:t>    IF NOT EXISTS</a:t>
            </a:r>
          </a:p>
          <a:p>
            <a:pPr algn="l"/>
            <a:r>
              <a:rPr lang="en-AU" sz="1000" dirty="0" smtClean="0"/>
              <a:t>    (</a:t>
            </a:r>
          </a:p>
          <a:p>
            <a:pPr algn="l"/>
            <a:r>
              <a:rPr lang="en-AU" sz="1000" dirty="0" smtClean="0"/>
              <a:t>        SELECT 1</a:t>
            </a:r>
          </a:p>
          <a:p>
            <a:pPr algn="l"/>
            <a:r>
              <a:rPr lang="en-AU" sz="1000" dirty="0" smtClean="0"/>
              <a:t>        FROM [</a:t>
            </a:r>
            <a:r>
              <a:rPr lang="en-AU" sz="1000" dirty="0" err="1" smtClean="0"/>
              <a:t>fim</a:t>
            </a:r>
            <a:r>
              <a:rPr lang="en-AU" sz="1000" dirty="0" smtClean="0"/>
              <a:t>].[Objects] AS [o]</a:t>
            </a:r>
          </a:p>
          <a:p>
            <a:pPr algn="l"/>
            <a:r>
              <a:rPr lang="en-AU" sz="1000" dirty="0" smtClean="0"/>
              <a:t>        WHERE </a:t>
            </a:r>
          </a:p>
          <a:p>
            <a:pPr algn="l"/>
            <a:r>
              <a:rPr lang="en-AU" sz="1000" dirty="0" smtClean="0"/>
              <a:t>                [o].[</a:t>
            </a:r>
            <a:r>
              <a:rPr lang="en-AU" sz="1000" dirty="0" err="1" smtClean="0"/>
              <a:t>ObjectID</a:t>
            </a:r>
            <a:r>
              <a:rPr lang="en-AU" sz="1000" dirty="0" smtClean="0"/>
              <a:t>] = @</a:t>
            </a:r>
            <a:r>
              <a:rPr lang="en-AU" sz="1000" dirty="0" err="1" smtClean="0"/>
              <a:t>currentIdentifier</a:t>
            </a:r>
            <a:endParaRPr lang="en-AU" sz="1000" dirty="0" smtClean="0"/>
          </a:p>
          <a:p>
            <a:pPr algn="l"/>
            <a:r>
              <a:rPr lang="en-AU" sz="1000" dirty="0" smtClean="0"/>
              <a:t>            AND [o].[</a:t>
            </a:r>
            <a:r>
              <a:rPr lang="en-AU" sz="1000" dirty="0" err="1" smtClean="0"/>
              <a:t>ObjectTypeKey</a:t>
            </a:r>
            <a:r>
              <a:rPr lang="en-AU" sz="1000" dirty="0" smtClean="0"/>
              <a:t>] = [</a:t>
            </a:r>
            <a:r>
              <a:rPr lang="en-AU" sz="1000" dirty="0" err="1" smtClean="0"/>
              <a:t>fim</a:t>
            </a:r>
            <a:r>
              <a:rPr lang="en-AU" sz="1000" dirty="0" smtClean="0"/>
              <a:t>].[</a:t>
            </a:r>
            <a:r>
              <a:rPr lang="en-AU" sz="1000" dirty="0" err="1" smtClean="0"/>
              <a:t>ObjectTypeKeyFromName</a:t>
            </a:r>
            <a:r>
              <a:rPr lang="en-AU" sz="1000" dirty="0" smtClean="0"/>
              <a:t>]('</a:t>
            </a:r>
            <a:r>
              <a:rPr lang="en-AU" sz="1000" dirty="0" err="1" smtClean="0"/>
              <a:t>ObjectVisualizationConfiguration</a:t>
            </a:r>
            <a:r>
              <a:rPr lang="en-AU" sz="1000" dirty="0" smtClean="0"/>
              <a:t>')</a:t>
            </a:r>
          </a:p>
          <a:p>
            <a:pPr algn="l"/>
            <a:r>
              <a:rPr lang="en-AU" sz="1000" dirty="0" smtClean="0"/>
              <a:t>    )</a:t>
            </a:r>
          </a:p>
          <a:p>
            <a:pPr algn="l"/>
            <a:r>
              <a:rPr lang="en-AU" sz="1000" dirty="0" smtClean="0"/>
              <a:t>    BEGIN</a:t>
            </a:r>
          </a:p>
          <a:p>
            <a:pPr algn="l"/>
            <a:r>
              <a:rPr lang="en-AU" sz="1000" dirty="0" smtClean="0"/>
              <a:t>        RAISERROR ('Cannot find the RCDC object with the provided current identifier', 0, 0);</a:t>
            </a:r>
          </a:p>
          <a:p>
            <a:pPr algn="l"/>
            <a:r>
              <a:rPr lang="en-AU" sz="1000" dirty="0" smtClean="0"/>
              <a:t>        RETURN;</a:t>
            </a:r>
          </a:p>
          <a:p>
            <a:pPr algn="l"/>
            <a:r>
              <a:rPr lang="en-AU" sz="1000" dirty="0" smtClean="0"/>
              <a:t>    END        </a:t>
            </a:r>
          </a:p>
        </p:txBody>
      </p:sp>
    </p:spTree>
    <p:extLst>
      <p:ext uri="{BB962C8B-B14F-4D97-AF65-F5344CB8AC3E}">
        <p14:creationId xmlns:p14="http://schemas.microsoft.com/office/powerpoint/2010/main" val="218320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3114"/>
            <a:ext cx="10515600" cy="699400"/>
          </a:xfrm>
        </p:spPr>
        <p:txBody>
          <a:bodyPr/>
          <a:lstStyle/>
          <a:p>
            <a:r>
              <a:rPr lang="en-AU" dirty="0" err="1" smtClean="0"/>
              <a:t>debug.ReplaceObjectIdentifier</a:t>
            </a:r>
            <a:r>
              <a:rPr lang="en-AU" dirty="0" smtClean="0"/>
              <a:t> (</a:t>
            </a:r>
            <a:r>
              <a:rPr lang="en-AU" dirty="0" err="1" smtClean="0"/>
              <a:t>cont</a:t>
            </a:r>
            <a:r>
              <a:rPr lang="en-AU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32514"/>
            <a:ext cx="10515600" cy="534444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AU" sz="1000" dirty="0" smtClean="0"/>
          </a:p>
          <a:p>
            <a:pPr marL="0" indent="0">
              <a:buNone/>
            </a:pPr>
            <a:r>
              <a:rPr lang="en-AU" sz="1000" dirty="0" smtClean="0"/>
              <a:t>    SET @</a:t>
            </a:r>
            <a:r>
              <a:rPr lang="en-AU" sz="1000" dirty="0" err="1" smtClean="0"/>
              <a:t>placeholderIdentifier</a:t>
            </a:r>
            <a:r>
              <a:rPr lang="en-AU" sz="1000" dirty="0" smtClean="0"/>
              <a:t> = NEWID();</a:t>
            </a:r>
          </a:p>
          <a:p>
            <a:pPr marL="0" indent="0">
              <a:buNone/>
            </a:pPr>
            <a:r>
              <a:rPr lang="en-AU" sz="1000" dirty="0" smtClean="0"/>
              <a:t>    BEGIN TRANSACTION;</a:t>
            </a:r>
          </a:p>
          <a:p>
            <a:pPr marL="0" indent="0">
              <a:buNone/>
            </a:pPr>
            <a:r>
              <a:rPr lang="en-AU" sz="1000" dirty="0" smtClean="0"/>
              <a:t>        UPDATE [</a:t>
            </a:r>
            <a:r>
              <a:rPr lang="en-AU" sz="1000" dirty="0" err="1" smtClean="0"/>
              <a:t>fim</a:t>
            </a:r>
            <a:r>
              <a:rPr lang="en-AU" sz="1000" dirty="0" smtClean="0"/>
              <a:t>].[</a:t>
            </a:r>
            <a:r>
              <a:rPr lang="en-AU" sz="1000" dirty="0" err="1" smtClean="0"/>
              <a:t>ObjectValueIdentifier</a:t>
            </a:r>
            <a:r>
              <a:rPr lang="en-AU" sz="1000" dirty="0" smtClean="0"/>
              <a:t>]</a:t>
            </a:r>
          </a:p>
          <a:p>
            <a:pPr marL="0" indent="0">
              <a:buNone/>
            </a:pPr>
            <a:r>
              <a:rPr lang="en-AU" sz="1000" dirty="0" smtClean="0"/>
              <a:t>        SET [</a:t>
            </a:r>
            <a:r>
              <a:rPr lang="en-AU" sz="1000" dirty="0" err="1" smtClean="0"/>
              <a:t>ValueIdentifier</a:t>
            </a:r>
            <a:r>
              <a:rPr lang="en-AU" sz="1000" dirty="0" smtClean="0"/>
              <a:t>] = @</a:t>
            </a:r>
            <a:r>
              <a:rPr lang="en-AU" sz="1000" dirty="0" err="1" smtClean="0"/>
              <a:t>placeholderIdentifier</a:t>
            </a:r>
            <a:endParaRPr lang="en-AU" sz="1000" dirty="0" smtClean="0"/>
          </a:p>
          <a:p>
            <a:pPr marL="0" indent="0">
              <a:buNone/>
            </a:pPr>
            <a:r>
              <a:rPr lang="en-AU" sz="1000" dirty="0" smtClean="0"/>
              <a:t>        WHERE [</a:t>
            </a:r>
            <a:r>
              <a:rPr lang="en-AU" sz="1000" dirty="0" err="1" smtClean="0"/>
              <a:t>ValueIdentifier</a:t>
            </a:r>
            <a:r>
              <a:rPr lang="en-AU" sz="1000" dirty="0" smtClean="0"/>
              <a:t>] = @</a:t>
            </a:r>
            <a:r>
              <a:rPr lang="en-AU" sz="1000" dirty="0" err="1" smtClean="0"/>
              <a:t>newIdentifier</a:t>
            </a:r>
            <a:r>
              <a:rPr lang="en-AU" sz="1000" dirty="0" smtClean="0"/>
              <a:t>;</a:t>
            </a:r>
          </a:p>
          <a:p>
            <a:pPr marL="0" indent="0">
              <a:buNone/>
            </a:pPr>
            <a:endParaRPr lang="en-AU" sz="1000" dirty="0" smtClean="0"/>
          </a:p>
          <a:p>
            <a:pPr marL="0" indent="0">
              <a:buNone/>
            </a:pPr>
            <a:r>
              <a:rPr lang="en-AU" sz="1000" dirty="0" smtClean="0"/>
              <a:t>        UPDATE [</a:t>
            </a:r>
            <a:r>
              <a:rPr lang="en-AU" sz="1000" dirty="0" err="1" smtClean="0"/>
              <a:t>fim</a:t>
            </a:r>
            <a:r>
              <a:rPr lang="en-AU" sz="1000" dirty="0" smtClean="0"/>
              <a:t>].[Objects]</a:t>
            </a:r>
          </a:p>
          <a:p>
            <a:pPr marL="0" indent="0">
              <a:buNone/>
            </a:pPr>
            <a:r>
              <a:rPr lang="en-AU" sz="1000" dirty="0" smtClean="0"/>
              <a:t>        SET [</a:t>
            </a:r>
            <a:r>
              <a:rPr lang="en-AU" sz="1000" dirty="0" err="1" smtClean="0"/>
              <a:t>ObjectID</a:t>
            </a:r>
            <a:r>
              <a:rPr lang="en-AU" sz="1000" dirty="0" smtClean="0"/>
              <a:t>] = @</a:t>
            </a:r>
            <a:r>
              <a:rPr lang="en-AU" sz="1000" dirty="0" err="1" smtClean="0"/>
              <a:t>placeholderIdentifier</a:t>
            </a:r>
            <a:endParaRPr lang="en-AU" sz="1000" dirty="0" smtClean="0"/>
          </a:p>
          <a:p>
            <a:pPr marL="0" indent="0">
              <a:buNone/>
            </a:pPr>
            <a:r>
              <a:rPr lang="en-AU" sz="1000" dirty="0" smtClean="0"/>
              <a:t>        WHERE [</a:t>
            </a:r>
            <a:r>
              <a:rPr lang="en-AU" sz="1000" dirty="0" err="1" smtClean="0"/>
              <a:t>ObjectID</a:t>
            </a:r>
            <a:r>
              <a:rPr lang="en-AU" sz="1000" dirty="0" smtClean="0"/>
              <a:t>] = @</a:t>
            </a:r>
            <a:r>
              <a:rPr lang="en-AU" sz="1000" dirty="0" err="1" smtClean="0"/>
              <a:t>newIdentifier</a:t>
            </a:r>
            <a:r>
              <a:rPr lang="en-AU" sz="1000" dirty="0" smtClean="0"/>
              <a:t>;</a:t>
            </a:r>
          </a:p>
          <a:p>
            <a:pPr marL="0" indent="0">
              <a:buNone/>
            </a:pPr>
            <a:endParaRPr lang="en-AU" sz="1000" dirty="0" smtClean="0"/>
          </a:p>
          <a:p>
            <a:pPr marL="0" indent="0">
              <a:buNone/>
            </a:pPr>
            <a:r>
              <a:rPr lang="en-AU" sz="1000" dirty="0" smtClean="0"/>
              <a:t>        UPDATE [</a:t>
            </a:r>
            <a:r>
              <a:rPr lang="en-AU" sz="1000" dirty="0" err="1" smtClean="0"/>
              <a:t>fim</a:t>
            </a:r>
            <a:r>
              <a:rPr lang="en-AU" sz="1000" dirty="0" smtClean="0"/>
              <a:t>].[</a:t>
            </a:r>
            <a:r>
              <a:rPr lang="en-AU" sz="1000" dirty="0" err="1" smtClean="0"/>
              <a:t>ObjectValueIdentifier</a:t>
            </a:r>
            <a:r>
              <a:rPr lang="en-AU" sz="1000" dirty="0" smtClean="0"/>
              <a:t>]</a:t>
            </a:r>
          </a:p>
          <a:p>
            <a:pPr marL="0" indent="0">
              <a:buNone/>
            </a:pPr>
            <a:r>
              <a:rPr lang="en-AU" sz="1000" dirty="0" smtClean="0"/>
              <a:t>        SET [</a:t>
            </a:r>
            <a:r>
              <a:rPr lang="en-AU" sz="1000" dirty="0" err="1" smtClean="0"/>
              <a:t>ValueIdentifier</a:t>
            </a:r>
            <a:r>
              <a:rPr lang="en-AU" sz="1000" dirty="0" smtClean="0"/>
              <a:t>] = @</a:t>
            </a:r>
            <a:r>
              <a:rPr lang="en-AU" sz="1000" dirty="0" err="1" smtClean="0"/>
              <a:t>newIdentifier</a:t>
            </a:r>
            <a:endParaRPr lang="en-AU" sz="1000" dirty="0" smtClean="0"/>
          </a:p>
          <a:p>
            <a:pPr marL="0" indent="0">
              <a:buNone/>
            </a:pPr>
            <a:r>
              <a:rPr lang="en-AU" sz="1000" dirty="0" smtClean="0"/>
              <a:t>        WHERE [</a:t>
            </a:r>
            <a:r>
              <a:rPr lang="en-AU" sz="1000" dirty="0" err="1" smtClean="0"/>
              <a:t>ValueIdentifier</a:t>
            </a:r>
            <a:r>
              <a:rPr lang="en-AU" sz="1000" dirty="0" smtClean="0"/>
              <a:t>] = @</a:t>
            </a:r>
            <a:r>
              <a:rPr lang="en-AU" sz="1000" dirty="0" err="1" smtClean="0"/>
              <a:t>currentIdentifier</a:t>
            </a:r>
            <a:r>
              <a:rPr lang="en-AU" sz="1000" dirty="0" smtClean="0"/>
              <a:t>;</a:t>
            </a:r>
          </a:p>
          <a:p>
            <a:pPr marL="0" indent="0">
              <a:buNone/>
            </a:pPr>
            <a:endParaRPr lang="en-AU" sz="1000" dirty="0" smtClean="0"/>
          </a:p>
          <a:p>
            <a:pPr marL="0" indent="0">
              <a:buNone/>
            </a:pPr>
            <a:r>
              <a:rPr lang="en-AU" sz="1000" dirty="0" smtClean="0"/>
              <a:t>        UPDATE [</a:t>
            </a:r>
            <a:r>
              <a:rPr lang="en-AU" sz="1000" dirty="0" err="1" smtClean="0"/>
              <a:t>fim</a:t>
            </a:r>
            <a:r>
              <a:rPr lang="en-AU" sz="1000" dirty="0" smtClean="0"/>
              <a:t>].[Objects]</a:t>
            </a:r>
          </a:p>
          <a:p>
            <a:pPr marL="0" indent="0">
              <a:buNone/>
            </a:pPr>
            <a:r>
              <a:rPr lang="en-AU" sz="1000" dirty="0" smtClean="0"/>
              <a:t>        SET [</a:t>
            </a:r>
            <a:r>
              <a:rPr lang="en-AU" sz="1000" dirty="0" err="1" smtClean="0"/>
              <a:t>ObjectID</a:t>
            </a:r>
            <a:r>
              <a:rPr lang="en-AU" sz="1000" dirty="0" smtClean="0"/>
              <a:t>] = @</a:t>
            </a:r>
            <a:r>
              <a:rPr lang="en-AU" sz="1000" dirty="0" err="1" smtClean="0"/>
              <a:t>newIdentifier</a:t>
            </a:r>
            <a:endParaRPr lang="en-AU" sz="1000" dirty="0" smtClean="0"/>
          </a:p>
          <a:p>
            <a:pPr marL="0" indent="0">
              <a:buNone/>
            </a:pPr>
            <a:r>
              <a:rPr lang="en-AU" sz="1000" dirty="0" smtClean="0"/>
              <a:t>        WHERE [</a:t>
            </a:r>
            <a:r>
              <a:rPr lang="en-AU" sz="1000" dirty="0" err="1" smtClean="0"/>
              <a:t>ObjectID</a:t>
            </a:r>
            <a:r>
              <a:rPr lang="en-AU" sz="1000" dirty="0" smtClean="0"/>
              <a:t>] = @</a:t>
            </a:r>
            <a:r>
              <a:rPr lang="en-AU" sz="1000" dirty="0" err="1" smtClean="0"/>
              <a:t>currentIdentifier</a:t>
            </a:r>
            <a:r>
              <a:rPr lang="en-AU" sz="1000" dirty="0" smtClean="0"/>
              <a:t>;</a:t>
            </a:r>
          </a:p>
          <a:p>
            <a:pPr marL="0" indent="0">
              <a:buNone/>
            </a:pPr>
            <a:r>
              <a:rPr lang="en-AU" sz="1000" dirty="0" smtClean="0"/>
              <a:t>    COMMIT TRANSACTION;</a:t>
            </a:r>
          </a:p>
          <a:p>
            <a:pPr marL="0" indent="0">
              <a:buNone/>
            </a:pPr>
            <a:r>
              <a:rPr lang="en-AU" sz="1000" dirty="0" smtClean="0"/>
              <a:t>END</a:t>
            </a:r>
          </a:p>
          <a:p>
            <a:pPr marL="0" indent="0">
              <a:buNone/>
            </a:pPr>
            <a:endParaRPr lang="en-AU" sz="1000" dirty="0"/>
          </a:p>
        </p:txBody>
      </p:sp>
    </p:spTree>
    <p:extLst>
      <p:ext uri="{BB962C8B-B14F-4D97-AF65-F5344CB8AC3E}">
        <p14:creationId xmlns:p14="http://schemas.microsoft.com/office/powerpoint/2010/main" val="408221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218</Words>
  <Application>Microsoft Office PowerPoint</Application>
  <PresentationFormat>Widescreen</PresentationFormat>
  <Paragraphs>42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debug.ReplaceObjectIdentifier</vt:lpstr>
      <vt:lpstr>debug.ReplaceObjectIdentifier (cont)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debug.ReplaceObjectIdentifier</dc:title>
  <dc:creator>Bob Bradley</dc:creator>
  <cp:lastModifiedBy>Bob Bradley</cp:lastModifiedBy>
  <cp:revision>2</cp:revision>
  <dcterms:created xsi:type="dcterms:W3CDTF">2014-06-24T13:43:10Z</dcterms:created>
  <dcterms:modified xsi:type="dcterms:W3CDTF">2014-06-24T13:46:19Z</dcterms:modified>
</cp:coreProperties>
</file>